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7203-B0F7-4304-BCC3-1BCB44F7D4F1}" type="datetimeFigureOut">
              <a:rPr lang="en-US" smtClean="0"/>
              <a:t>9/27/2014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5F4-8036-4E9D-81FE-222145AAD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5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7203-B0F7-4304-BCC3-1BCB44F7D4F1}" type="datetimeFigureOut">
              <a:rPr lang="en-US" smtClean="0"/>
              <a:t>9/27/2014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5F4-8036-4E9D-81FE-222145AAD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0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7203-B0F7-4304-BCC3-1BCB44F7D4F1}" type="datetimeFigureOut">
              <a:rPr lang="en-US" smtClean="0"/>
              <a:t>9/27/2014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5F4-8036-4E9D-81FE-222145AAD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4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7203-B0F7-4304-BCC3-1BCB44F7D4F1}" type="datetimeFigureOut">
              <a:rPr lang="en-US" smtClean="0"/>
              <a:t>9/27/2014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5F4-8036-4E9D-81FE-222145AAD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26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7203-B0F7-4304-BCC3-1BCB44F7D4F1}" type="datetimeFigureOut">
              <a:rPr lang="en-US" smtClean="0"/>
              <a:t>9/27/2014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5F4-8036-4E9D-81FE-222145AAD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20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7203-B0F7-4304-BCC3-1BCB44F7D4F1}" type="datetimeFigureOut">
              <a:rPr lang="en-US" smtClean="0"/>
              <a:t>9/27/2014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5F4-8036-4E9D-81FE-222145AAD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28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7203-B0F7-4304-BCC3-1BCB44F7D4F1}" type="datetimeFigureOut">
              <a:rPr lang="en-US" smtClean="0"/>
              <a:t>9/27/2014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5F4-8036-4E9D-81FE-222145AAD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98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7203-B0F7-4304-BCC3-1BCB44F7D4F1}" type="datetimeFigureOut">
              <a:rPr lang="en-US" smtClean="0"/>
              <a:t>9/27/2014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5F4-8036-4E9D-81FE-222145AAD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61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7203-B0F7-4304-BCC3-1BCB44F7D4F1}" type="datetimeFigureOut">
              <a:rPr lang="en-US" smtClean="0"/>
              <a:t>9/27/2014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5F4-8036-4E9D-81FE-222145AAD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15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7203-B0F7-4304-BCC3-1BCB44F7D4F1}" type="datetimeFigureOut">
              <a:rPr lang="en-US" smtClean="0"/>
              <a:t>9/27/2014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5F4-8036-4E9D-81FE-222145AAD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87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7203-B0F7-4304-BCC3-1BCB44F7D4F1}" type="datetimeFigureOut">
              <a:rPr lang="en-US" smtClean="0"/>
              <a:t>9/27/2014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5F4-8036-4E9D-81FE-222145AAD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3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17203-B0F7-4304-BCC3-1BCB44F7D4F1}" type="datetimeFigureOut">
              <a:rPr lang="en-US" smtClean="0"/>
              <a:t>9/27/2014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C55F4-8036-4E9D-81FE-222145AAD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9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Ch. 6: The Periodic Table of Elements</a:t>
            </a:r>
            <a:endParaRPr lang="en-US" sz="6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88" y="1365161"/>
            <a:ext cx="7940824" cy="6087962"/>
          </a:xfrm>
        </p:spPr>
      </p:pic>
    </p:spTree>
    <p:extLst>
      <p:ext uri="{BB962C8B-B14F-4D97-AF65-F5344CB8AC3E}">
        <p14:creationId xmlns:p14="http://schemas.microsoft.com/office/powerpoint/2010/main" val="153035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Essential Questions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800" dirty="0"/>
              <a:t>What information does the Periodic Table provide about atoms? </a:t>
            </a:r>
          </a:p>
          <a:p>
            <a:r>
              <a:rPr lang="en-US" sz="4800" dirty="0" smtClean="0"/>
              <a:t>Why are the elements arranged in the way that they are?</a:t>
            </a:r>
          </a:p>
          <a:p>
            <a:r>
              <a:rPr lang="en-US" sz="4800" dirty="0" smtClean="0"/>
              <a:t>What are the trends of the elements of the PTE?</a:t>
            </a:r>
          </a:p>
        </p:txBody>
      </p:sp>
    </p:spTree>
    <p:extLst>
      <p:ext uri="{BB962C8B-B14F-4D97-AF65-F5344CB8AC3E}">
        <p14:creationId xmlns:p14="http://schemas.microsoft.com/office/powerpoint/2010/main" val="324732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Mendeleev’s PTE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5851" y="1690688"/>
            <a:ext cx="6300297" cy="507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5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Periodic Law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Elements are arranged in order of increasing atomic number.</a:t>
            </a:r>
          </a:p>
          <a:p>
            <a:r>
              <a:rPr lang="en-US" sz="4800" dirty="0" smtClean="0"/>
              <a:t>There is a </a:t>
            </a:r>
            <a:r>
              <a:rPr lang="en-US" sz="4800" b="1" dirty="0" smtClean="0"/>
              <a:t>periodic</a:t>
            </a:r>
            <a:r>
              <a:rPr lang="en-US" sz="4800" dirty="0" smtClean="0"/>
              <a:t> repetition of physical and chemical properties.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8262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Periods and Groups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7463" y="1690688"/>
            <a:ext cx="9577074" cy="427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51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Groups of the PTE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61" y="1833977"/>
            <a:ext cx="8188277" cy="4882356"/>
          </a:xfrm>
        </p:spPr>
      </p:pic>
    </p:spTree>
    <p:extLst>
      <p:ext uri="{BB962C8B-B14F-4D97-AF65-F5344CB8AC3E}">
        <p14:creationId xmlns:p14="http://schemas.microsoft.com/office/powerpoint/2010/main" val="3064850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Quick Element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6287" y="1275008"/>
            <a:ext cx="5759425" cy="558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74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Metals, Non-Metals &amp; Metalloids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0787" y="1848644"/>
            <a:ext cx="721042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62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83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Ch. 6: The Periodic Table of Elements</vt:lpstr>
      <vt:lpstr>Essential Questions</vt:lpstr>
      <vt:lpstr>Mendeleev’s PTE</vt:lpstr>
      <vt:lpstr>Periodic Law</vt:lpstr>
      <vt:lpstr>Periods and Groups</vt:lpstr>
      <vt:lpstr>Groups of the PTE</vt:lpstr>
      <vt:lpstr>Quick Element</vt:lpstr>
      <vt:lpstr>Metals, Non-Metals &amp; Metalloids</vt:lpstr>
    </vt:vector>
  </TitlesOfParts>
  <Company>CENTRAL BUCKS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6: The Periodic Table of Elements</dc:title>
  <dc:creator>BREISH, BENJAMIN R</dc:creator>
  <cp:lastModifiedBy>BREISH, BENJAMIN R</cp:lastModifiedBy>
  <cp:revision>4</cp:revision>
  <dcterms:created xsi:type="dcterms:W3CDTF">2014-09-27T20:54:59Z</dcterms:created>
  <dcterms:modified xsi:type="dcterms:W3CDTF">2014-09-27T21:27:49Z</dcterms:modified>
</cp:coreProperties>
</file>